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779e2200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2eca6b5a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6b4df9b5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a55bc17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2af8f4e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53e94b42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794c0517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6de26737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2ae6843d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3f3d6cc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7d9aed1a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46448662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3cd2aff8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2c1ee1fa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1f85fab7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150f148c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110dfe21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2da73146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3b940214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72148d9a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235cb3f9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1b2bb292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51d89d2d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64371f55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5eea38d9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a5e793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633a5f3d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c06643a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(39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(382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(130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(14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22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(25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(36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(128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(20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2020-11-10T16:29:25Z</dcterms:modified>
  <cp:category/>
</cp:coreProperties>
</file>